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92DF74E-B25C-4FE4-85F7-AFE1A05C56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966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CCBA0D-AC45-439A-8F9F-B2C5C52E1F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5780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2EE5C-9462-4A55-B719-8A48610CCB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8332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C0CD5-047B-4AA8-8EC1-D08B18A8B8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2056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A65C4-FB1C-4C13-8617-39B0E64C86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929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D1AB4-5CFC-4166-AD0F-12B4BE09EC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8693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48D30-57A8-4E30-B892-56A0EB4AFF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723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B586D-0A86-4106-889D-E7215E1F96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2226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FD8CB-5196-4595-A1E8-C5B58A8892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06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559621-70A5-453D-8DDC-F53501976A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5714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3207A0-C667-4E76-94E3-8C6D0571AE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014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018B85-FC56-43DD-B798-0E15F9420B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988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ECEFEAB-A11C-4421-8FFC-2C1A51FE6E3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hzumaeta@renaissancecharter.org" TargetMode="External"/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		      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smtClean="0">
                <a:solidFill>
                  <a:srgbClr val="008000"/>
                </a:solidFill>
              </a:rPr>
              <a:t>802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</a:t>
            </a:r>
            <a:r>
              <a:rPr lang="en-US" altLang="en-US" sz="3800" dirty="0" smtClean="0">
                <a:solidFill>
                  <a:srgbClr val="008000"/>
                </a:solidFill>
              </a:rPr>
              <a:t>10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diciembre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2013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8392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Proposito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31: </a:t>
            </a:r>
            <a:r>
              <a:rPr lang="en-US" altLang="en-US" dirty="0"/>
              <a:t>¿</a:t>
            </a:r>
            <a:r>
              <a:rPr lang="en-US" altLang="en-US" dirty="0" err="1"/>
              <a:t>Cómo</a:t>
            </a:r>
            <a:r>
              <a:rPr lang="en-US" altLang="en-US" dirty="0"/>
              <a:t> </a:t>
            </a:r>
            <a:r>
              <a:rPr lang="en-US" altLang="en-US" dirty="0" err="1"/>
              <a:t>practicamos</a:t>
            </a:r>
            <a:r>
              <a:rPr lang="en-US" altLang="en-US" dirty="0"/>
              <a:t> la </a:t>
            </a:r>
            <a:r>
              <a:rPr lang="en-US" altLang="en-US" dirty="0" err="1"/>
              <a:t>lectura</a:t>
            </a:r>
            <a:r>
              <a:rPr lang="en-US" altLang="en-US" dirty="0"/>
              <a:t>?</a:t>
            </a:r>
          </a:p>
          <a:p>
            <a:pPr marL="609600" indent="-609600">
              <a:buFontTx/>
              <a:buNone/>
            </a:pPr>
            <a:endParaRPr lang="en-US" altLang="en-US" dirty="0">
              <a:solidFill>
                <a:srgbClr val="CC0000"/>
              </a:solidFill>
            </a:endParaRPr>
          </a:p>
          <a:p>
            <a:pPr marL="609600" indent="-609600"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Actividad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 dirty="0" err="1">
                <a:solidFill>
                  <a:srgbClr val="CC0000"/>
                </a:solidFill>
              </a:rPr>
              <a:t>Inicial</a:t>
            </a:r>
            <a:r>
              <a:rPr lang="en-US" altLang="en-US" dirty="0">
                <a:solidFill>
                  <a:srgbClr val="CC0000"/>
                </a:solidFill>
              </a:rPr>
              <a:t>:</a:t>
            </a:r>
          </a:p>
          <a:p>
            <a:pPr marL="609600" indent="-609600">
              <a:buFontTx/>
              <a:buNone/>
            </a:pPr>
            <a:endParaRPr lang="en-US" altLang="en-US" dirty="0">
              <a:solidFill>
                <a:srgbClr val="CC0000"/>
              </a:solidFill>
            </a:endParaRPr>
          </a:p>
          <a:p>
            <a:pPr marL="609600" indent="-609600"/>
            <a:r>
              <a:rPr lang="en-US" altLang="en-US" dirty="0" err="1"/>
              <a:t>Tomar</a:t>
            </a:r>
            <a:r>
              <a:rPr lang="en-US" altLang="en-US" dirty="0"/>
              <a:t> </a:t>
            </a:r>
            <a:r>
              <a:rPr lang="en-US" altLang="en-US" u="sng" dirty="0"/>
              <a:t>Quiz 5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87363"/>
            <a:ext cx="8229600" cy="884237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Ejercicios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4525962"/>
          </a:xfrm>
        </p:spPr>
        <p:txBody>
          <a:bodyPr/>
          <a:lstStyle/>
          <a:p>
            <a:r>
              <a:rPr lang="en-US" altLang="en-US"/>
              <a:t>Leer </a:t>
            </a:r>
            <a:r>
              <a:rPr lang="en-US" altLang="en-US" u="sng"/>
              <a:t>Dos Amigos</a:t>
            </a:r>
            <a:r>
              <a:rPr lang="en-US" altLang="en-US"/>
              <a:t> p. 110</a:t>
            </a:r>
          </a:p>
          <a:p>
            <a:r>
              <a:rPr lang="en-US" altLang="en-US"/>
              <a:t>Copia y completa </a:t>
            </a:r>
            <a:r>
              <a:rPr lang="en-US" altLang="en-US" u="sng"/>
              <a:t>Ejercicio A</a:t>
            </a:r>
            <a:r>
              <a:rPr lang="en-US" altLang="en-US"/>
              <a:t> p. 111</a:t>
            </a:r>
          </a:p>
          <a:p>
            <a:r>
              <a:rPr lang="en-US" altLang="en-US"/>
              <a:t>Copia y responde </a:t>
            </a:r>
            <a:r>
              <a:rPr lang="en-US" altLang="en-US" u="sng"/>
              <a:t>Ejercicio B</a:t>
            </a:r>
            <a:r>
              <a:rPr lang="en-US" altLang="en-US"/>
              <a:t> p.111</a:t>
            </a:r>
          </a:p>
          <a:p>
            <a:r>
              <a:rPr lang="en-US" altLang="en-US"/>
              <a:t>Completa </a:t>
            </a:r>
            <a:r>
              <a:rPr lang="en-US" altLang="en-US" u="sng"/>
              <a:t>Ejercicio C</a:t>
            </a:r>
            <a:r>
              <a:rPr lang="en-US" altLang="en-US"/>
              <a:t> p.111</a:t>
            </a:r>
          </a:p>
          <a:p>
            <a:endParaRPr lang="en-US" altLang="en-US"/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31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49069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3600" b="1" dirty="0">
                <a:solidFill>
                  <a:srgbClr val="008000"/>
                </a:solidFill>
              </a:rPr>
              <a:t>ONLINE QUIZ!!!</a:t>
            </a:r>
          </a:p>
          <a:p>
            <a:r>
              <a:rPr lang="en-US" altLang="en-US" b="1" dirty="0" smtClean="0">
                <a:solidFill>
                  <a:srgbClr val="000099"/>
                </a:solidFill>
              </a:rPr>
              <a:t>Due by Thursday Dec. 12 midnight!!!</a:t>
            </a:r>
          </a:p>
          <a:p>
            <a:pPr>
              <a:buFontTx/>
              <a:buNone/>
            </a:pPr>
            <a:r>
              <a:rPr lang="en-US" altLang="en-US" dirty="0" smtClean="0"/>
              <a:t>Go </a:t>
            </a:r>
            <a:r>
              <a:rPr lang="en-US" altLang="en-US" dirty="0"/>
              <a:t>to: </a:t>
            </a:r>
            <a:r>
              <a:rPr lang="en-US" altLang="en-US" dirty="0">
                <a:solidFill>
                  <a:srgbClr val="000099"/>
                </a:solidFill>
                <a:hlinkClick r:id="rId2"/>
              </a:rPr>
              <a:t>www.glencoe.com</a:t>
            </a:r>
            <a:endParaRPr lang="en-US" altLang="en-US" dirty="0">
              <a:solidFill>
                <a:srgbClr val="000099"/>
              </a:solidFill>
            </a:endParaRPr>
          </a:p>
          <a:p>
            <a:pPr lvl="1"/>
            <a:r>
              <a:rPr lang="en-US" altLang="en-US" dirty="0" err="1"/>
              <a:t>QuickPassCode</a:t>
            </a:r>
            <a:r>
              <a:rPr lang="en-US" altLang="en-US" dirty="0"/>
              <a:t>: </a:t>
            </a:r>
            <a:r>
              <a:rPr lang="en-US" altLang="en-US" u="sng" dirty="0"/>
              <a:t>ASD4003c3</a:t>
            </a:r>
          </a:p>
          <a:p>
            <a:pPr lvl="1"/>
            <a:r>
              <a:rPr lang="en-US" altLang="en-US" dirty="0"/>
              <a:t>Under </a:t>
            </a:r>
            <a:r>
              <a:rPr lang="en-US" altLang="en-US" u="sng" dirty="0"/>
              <a:t>Conversation Practice</a:t>
            </a:r>
          </a:p>
          <a:p>
            <a:pPr lvl="2"/>
            <a:r>
              <a:rPr lang="en-US" altLang="en-US" dirty="0"/>
              <a:t>Complete </a:t>
            </a:r>
            <a:r>
              <a:rPr lang="en-US" altLang="en-US" u="sng" dirty="0"/>
              <a:t>CONVERSACION SELF-CHECK QUIZ</a:t>
            </a:r>
            <a:r>
              <a:rPr lang="en-US" altLang="en-US" dirty="0"/>
              <a:t> </a:t>
            </a:r>
          </a:p>
          <a:p>
            <a:pPr lvl="3"/>
            <a:r>
              <a:rPr lang="en-US" altLang="en-US" dirty="0"/>
              <a:t>After submitting the quiz complete the bottom section as follows:</a:t>
            </a:r>
          </a:p>
          <a:p>
            <a:pPr lvl="4"/>
            <a:r>
              <a:rPr lang="en-US" altLang="en-US" dirty="0"/>
              <a:t>ME:  </a:t>
            </a:r>
            <a:r>
              <a:rPr lang="en-US" altLang="en-US" u="sng" dirty="0"/>
              <a:t>your name</a:t>
            </a:r>
          </a:p>
          <a:p>
            <a:pPr lvl="4"/>
            <a:r>
              <a:rPr lang="en-US" altLang="en-US" dirty="0"/>
              <a:t>SECTION</a:t>
            </a:r>
            <a:r>
              <a:rPr lang="en-US" altLang="en-US"/>
              <a:t>:</a:t>
            </a:r>
            <a:r>
              <a:rPr lang="en-US" altLang="en-US" u="sng"/>
              <a:t> </a:t>
            </a:r>
            <a:r>
              <a:rPr lang="en-US" altLang="en-US" u="sng" smtClean="0"/>
              <a:t>802</a:t>
            </a:r>
            <a:endParaRPr lang="en-US" altLang="en-US" u="sng" dirty="0"/>
          </a:p>
          <a:p>
            <a:pPr lvl="4"/>
            <a:r>
              <a:rPr lang="en-US" altLang="en-US" dirty="0"/>
              <a:t>EMAIL:</a:t>
            </a:r>
          </a:p>
          <a:p>
            <a:pPr lvl="4"/>
            <a:r>
              <a:rPr lang="en-US" altLang="en-US" dirty="0"/>
              <a:t>         ME: </a:t>
            </a:r>
            <a:r>
              <a:rPr lang="en-US" altLang="en-US" u="sng" dirty="0"/>
              <a:t>**Your email**</a:t>
            </a:r>
          </a:p>
          <a:p>
            <a:pPr lvl="4"/>
            <a:r>
              <a:rPr lang="en-US" altLang="en-US" dirty="0"/>
              <a:t>         MY TEACHER: </a:t>
            </a:r>
            <a:r>
              <a:rPr lang="en-US" altLang="en-US" b="1" dirty="0">
                <a:solidFill>
                  <a:srgbClr val="008000"/>
                </a:solidFill>
                <a:hlinkClick r:id="rId3"/>
              </a:rPr>
              <a:t>hzumaeta@renaissancecharter.org</a:t>
            </a:r>
            <a:r>
              <a:rPr lang="en-US" altLang="en-US" b="1" dirty="0">
                <a:solidFill>
                  <a:srgbClr val="008000"/>
                </a:solidFill>
              </a:rPr>
              <a:t> </a:t>
            </a:r>
            <a:endParaRPr lang="en-US" altLang="en-US" b="1" dirty="0"/>
          </a:p>
          <a:p>
            <a:pPr lvl="4">
              <a:buFontTx/>
              <a:buNone/>
            </a:pPr>
            <a:endParaRPr lang="en-US" altLang="en-US" u="sng" dirty="0">
              <a:solidFill>
                <a:srgbClr val="008000"/>
              </a:solidFill>
            </a:endParaRPr>
          </a:p>
          <a:p>
            <a:pPr lvl="4"/>
            <a:endParaRPr lang="en-US" altLang="en-US" dirty="0">
              <a:solidFill>
                <a:srgbClr val="008000"/>
              </a:solidFill>
            </a:endParaRPr>
          </a:p>
          <a:p>
            <a:pPr>
              <a:buFontTx/>
              <a:buNone/>
            </a:pPr>
            <a:endParaRPr lang="en-US" altLang="en-US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104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Default Design</vt:lpstr>
      <vt:lpstr>Me llamo ______        Clase 802 La fecha es el 10 de diciembre del 2013</vt:lpstr>
      <vt:lpstr>Ejercicios</vt:lpstr>
      <vt:lpstr>Tarea # 31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18</cp:revision>
  <dcterms:created xsi:type="dcterms:W3CDTF">2010-11-04T18:53:39Z</dcterms:created>
  <dcterms:modified xsi:type="dcterms:W3CDTF">2013-12-04T17:33:40Z</dcterms:modified>
</cp:coreProperties>
</file>